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9" r:id="rId3"/>
    <p:sldId id="330" r:id="rId4"/>
    <p:sldId id="331" r:id="rId5"/>
    <p:sldId id="332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08" r:id="rId15"/>
    <p:sldId id="310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customXml" Target="../ink/ink2.xml"/><Relationship Id="rId4" Type="http://schemas.openxmlformats.org/officeDocument/2006/relationships/image" Target="../media/image3.png"/><Relationship Id="rId3" Type="http://schemas.openxmlformats.org/officeDocument/2006/relationships/customXml" Target="../ink/ink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2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hyperlink" Target="https://github.com/Oleg-Evdokimov/KOMPOSIT" TargetMode="External"/><Relationship Id="rId2" Type="http://schemas.openxmlformats.org/officeDocument/2006/relationships/hyperlink" Target="http://127.0.0.1:5000/" TargetMode="Externa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4.emf"/><Relationship Id="rId1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Рукописный ввод 8"/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/>
            </p:nvPicPr>
            <p:blipFill>
              <a:blip r:embed="rId4"/>
            </p:blipFill>
            <p:spPr>
              <a:xfrm>
                <a:off x="1168686" y="-205132"/>
                <a:ext cx="270" cy="3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Рукописный ввод 9"/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/>
            </p:nvPicPr>
            <p:blipFill>
              <a:blip r:embed="rId4"/>
            </p:blipFill>
            <p:spPr>
              <a:xfrm>
                <a:off x="1805456" y="-167729"/>
                <a:ext cx="270" cy="359"/>
              </a:xfrm>
              <a:prstGeom prst="rect"/>
            </p:spPr>
          </p:pic>
        </mc:Fallback>
      </mc:AlternateContent>
      <p:sp>
        <p:nvSpPr>
          <p:cNvPr id="11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/>
          <p:cNvSpPr txBox="1"/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  <a:endParaRPr lang="ru-RU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/>
          <p:cNvSpPr txBox="1"/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  <a:endParaRPr lang="ru-RU" sz="21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/>
          <p:cNvSpPr txBox="1"/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  <a:endParaRPr lang="ru-RU" sz="4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3357" r="737"/>
          <a:stretch>
            <a:fillRect/>
          </a:stretch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  <a:endParaRPr lang="ru-RU" sz="36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8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  <a:endParaRPr lang="ru-RU" sz="19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https://github.com/OVShishkova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57" y="4483606"/>
            <a:ext cx="4868849" cy="21210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rcRect b="5112"/>
          <a:stretch>
            <a:fillRect/>
          </a:stretch>
        </p:blipFill>
        <p:spPr>
          <a:xfrm>
            <a:off x="3785235" y="73660"/>
            <a:ext cx="8287385" cy="391350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10" y="4062095"/>
            <a:ext cx="3517265" cy="2628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/>
            <p:cNvSpPr txBox="1"/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  <a:endPara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  <a:endPara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  <a:endPara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alphaModFix amt="35000"/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  <a:endParaRPr lang="ru-RU" sz="4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  <a:endParaRPr lang="ru-RU" sz="21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  <a:endParaRPr lang="ru-RU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634" y="-7215"/>
            <a:ext cx="2833366" cy="40212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  <a:endParaRPr lang="ru-RU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 rotWithShape="1">
          <a:blip r:embed="rId3"/>
          <a:srcRect l="4332" t="13586" r="6980" b="-1368"/>
          <a:stretch>
            <a:fillRect/>
          </a:stretch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 rotWithShape="1">
          <a:blip r:embed="rId6"/>
          <a:srcRect l="5054" t="1060" r="14801"/>
          <a:stretch>
            <a:fillRect/>
          </a:stretch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/>
          <p:cNvPicPr/>
          <p:nvPr/>
        </p:nvPicPr>
        <p:blipFill rotWithShape="1">
          <a:blip r:embed="rId10"/>
          <a:srcRect l="8303" t="25887" r="7340" b="20413"/>
          <a:stretch>
            <a:fillRect/>
          </a:stretch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</p:spPr>
      </p:pic>
      <p:pic>
        <p:nvPicPr>
          <p:cNvPr id="28" name="Рисунок 27"/>
          <p:cNvPicPr/>
          <p:nvPr/>
        </p:nvPicPr>
        <p:blipFill rotWithShape="1">
          <a:blip r:embed="rId11"/>
          <a:srcRect l="3129" t="38937" r="4582" b="36031"/>
          <a:stretch>
            <a:fillRect/>
          </a:stretch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/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/>
          <p:cNvSpPr txBox="1"/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/>
          <p:cNvSpPr txBox="1"/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/>
          <p:cNvSpPr txBox="1"/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Объект 2"/>
          <p:cNvSpPr txBox="1"/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/>
          <p:cNvSpPr txBox="1"/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  <a:endParaRPr lang="ru-RU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6807</Words>
  <Application>WPS Presentation</Application>
  <PresentationFormat>Широкоэкранный</PresentationFormat>
  <Paragraphs>198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User</cp:lastModifiedBy>
  <cp:revision>67</cp:revision>
  <dcterms:created xsi:type="dcterms:W3CDTF">2022-06-12T16:10:00Z</dcterms:created>
  <dcterms:modified xsi:type="dcterms:W3CDTF">2023-04-24T19:23:37Z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06EFF135C0294134BA07613E29BA91A5</vt:lpwstr>
  </property>
  <property fmtid="{D5CDD505-2E9C-101B-9397-08002B2CF9AE}" pid="3" name="KSOProductBuildVer">
    <vt:lpwstr>1049-11.2.0.11536</vt:lpwstr>
  </property>
</Properties>
</file>